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2" r:id="rId6"/>
    <p:sldId id="260" r:id="rId7"/>
    <p:sldId id="261" r:id="rId8"/>
    <p:sldId id="263" r:id="rId9"/>
    <p:sldId id="266" r:id="rId10"/>
  </p:sldIdLst>
  <p:sldSz cx="12192000" cy="6858000"/>
  <p:notesSz cx="6792913" cy="99250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EC7FDB-AA3D-4C35-9B73-D312A8545373}" v="105" dt="2025-01-15T11:36:34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3339" autoAdjust="0"/>
  </p:normalViewPr>
  <p:slideViewPr>
    <p:cSldViewPr snapToGrid="0">
      <p:cViewPr varScale="1">
        <p:scale>
          <a:sx n="148" d="100"/>
          <a:sy n="148" d="100"/>
        </p:scale>
        <p:origin x="7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ode Hov" userId="c54f147c-83b6-4470-9d98-759e1aa7a887" providerId="ADAL" clId="{A5EC7FDB-AA3D-4C35-9B73-D312A8545373}"/>
    <pc:docChg chg="custSel addSld delSld modSld sldOrd">
      <pc:chgData name="Frode Hov" userId="c54f147c-83b6-4470-9d98-759e1aa7a887" providerId="ADAL" clId="{A5EC7FDB-AA3D-4C35-9B73-D312A8545373}" dt="2025-01-15T11:36:40.906" v="155" actId="1076"/>
      <pc:docMkLst>
        <pc:docMk/>
      </pc:docMkLst>
      <pc:sldChg chg="addSp delSp modSp mod chgLayout">
        <pc:chgData name="Frode Hov" userId="c54f147c-83b6-4470-9d98-759e1aa7a887" providerId="ADAL" clId="{A5EC7FDB-AA3D-4C35-9B73-D312A8545373}" dt="2025-01-15T11:33:09.556" v="118" actId="478"/>
        <pc:sldMkLst>
          <pc:docMk/>
          <pc:sldMk cId="3415480627" sldId="256"/>
        </pc:sldMkLst>
        <pc:spChg chg="add del mod ord">
          <ac:chgData name="Frode Hov" userId="c54f147c-83b6-4470-9d98-759e1aa7a887" providerId="ADAL" clId="{A5EC7FDB-AA3D-4C35-9B73-D312A8545373}" dt="2025-01-15T11:33:09.556" v="118" actId="478"/>
          <ac:spMkLst>
            <pc:docMk/>
            <pc:sldMk cId="3415480627" sldId="256"/>
            <ac:spMk id="2" creationId="{9446A5BF-465D-6159-7CCD-18ABA2B8CEC4}"/>
          </ac:spMkLst>
        </pc:spChg>
        <pc:spChg chg="add mod ord">
          <ac:chgData name="Frode Hov" userId="c54f147c-83b6-4470-9d98-759e1aa7a887" providerId="ADAL" clId="{A5EC7FDB-AA3D-4C35-9B73-D312A8545373}" dt="2025-01-15T11:33:03.990" v="117" actId="1076"/>
          <ac:spMkLst>
            <pc:docMk/>
            <pc:sldMk cId="3415480627" sldId="256"/>
            <ac:spMk id="3" creationId="{DE2C6D17-FBED-F32F-0D36-A7C59A8D76AA}"/>
          </ac:spMkLst>
        </pc:spChg>
        <pc:picChg chg="mod">
          <ac:chgData name="Frode Hov" userId="c54f147c-83b6-4470-9d98-759e1aa7a887" providerId="ADAL" clId="{A5EC7FDB-AA3D-4C35-9B73-D312A8545373}" dt="2025-01-15T11:32:43.448" v="92" actId="14100"/>
          <ac:picMkLst>
            <pc:docMk/>
            <pc:sldMk cId="3415480627" sldId="256"/>
            <ac:picMk id="4" creationId="{D619E5A1-3AE3-B9E3-DD03-1E1F35334F43}"/>
          </ac:picMkLst>
        </pc:picChg>
        <pc:picChg chg="mod">
          <ac:chgData name="Frode Hov" userId="c54f147c-83b6-4470-9d98-759e1aa7a887" providerId="ADAL" clId="{A5EC7FDB-AA3D-4C35-9B73-D312A8545373}" dt="2025-01-15T11:32:43.448" v="92" actId="14100"/>
          <ac:picMkLst>
            <pc:docMk/>
            <pc:sldMk cId="3415480627" sldId="256"/>
            <ac:picMk id="1038" creationId="{9C473E16-4879-E1FE-00AD-39BBD996266A}"/>
          </ac:picMkLst>
        </pc:picChg>
        <pc:picChg chg="mod">
          <ac:chgData name="Frode Hov" userId="c54f147c-83b6-4470-9d98-759e1aa7a887" providerId="ADAL" clId="{A5EC7FDB-AA3D-4C35-9B73-D312A8545373}" dt="2025-01-15T11:32:43.448" v="92" actId="14100"/>
          <ac:picMkLst>
            <pc:docMk/>
            <pc:sldMk cId="3415480627" sldId="256"/>
            <ac:picMk id="1042" creationId="{DB0B5394-6084-DFCC-0627-466DA0B6D42D}"/>
          </ac:picMkLst>
        </pc:picChg>
        <pc:picChg chg="mod">
          <ac:chgData name="Frode Hov" userId="c54f147c-83b6-4470-9d98-759e1aa7a887" providerId="ADAL" clId="{A5EC7FDB-AA3D-4C35-9B73-D312A8545373}" dt="2025-01-15T11:32:43.448" v="92" actId="14100"/>
          <ac:picMkLst>
            <pc:docMk/>
            <pc:sldMk cId="3415480627" sldId="256"/>
            <ac:picMk id="1044" creationId="{3BBB6ED2-0490-1F45-8FD9-FFC2DA81B612}"/>
          </ac:picMkLst>
        </pc:picChg>
        <pc:picChg chg="mod">
          <ac:chgData name="Frode Hov" userId="c54f147c-83b6-4470-9d98-759e1aa7a887" providerId="ADAL" clId="{A5EC7FDB-AA3D-4C35-9B73-D312A8545373}" dt="2025-01-15T11:32:43.448" v="92" actId="14100"/>
          <ac:picMkLst>
            <pc:docMk/>
            <pc:sldMk cId="3415480627" sldId="256"/>
            <ac:picMk id="1046" creationId="{12E61C39-2DCB-1995-54A7-8D3A7ECA4C3A}"/>
          </ac:picMkLst>
        </pc:picChg>
        <pc:picChg chg="mod">
          <ac:chgData name="Frode Hov" userId="c54f147c-83b6-4470-9d98-759e1aa7a887" providerId="ADAL" clId="{A5EC7FDB-AA3D-4C35-9B73-D312A8545373}" dt="2025-01-15T11:32:43.448" v="92" actId="14100"/>
          <ac:picMkLst>
            <pc:docMk/>
            <pc:sldMk cId="3415480627" sldId="256"/>
            <ac:picMk id="1048" creationId="{CB9E4557-DC9D-152A-120F-4B2CA14435A5}"/>
          </ac:picMkLst>
        </pc:picChg>
        <pc:picChg chg="mod">
          <ac:chgData name="Frode Hov" userId="c54f147c-83b6-4470-9d98-759e1aa7a887" providerId="ADAL" clId="{A5EC7FDB-AA3D-4C35-9B73-D312A8545373}" dt="2025-01-15T11:32:43.448" v="92" actId="14100"/>
          <ac:picMkLst>
            <pc:docMk/>
            <pc:sldMk cId="3415480627" sldId="256"/>
            <ac:picMk id="1050" creationId="{18F5BD01-946B-522B-14D4-9F38C7F180AB}"/>
          </ac:picMkLst>
        </pc:picChg>
        <pc:picChg chg="mod">
          <ac:chgData name="Frode Hov" userId="c54f147c-83b6-4470-9d98-759e1aa7a887" providerId="ADAL" clId="{A5EC7FDB-AA3D-4C35-9B73-D312A8545373}" dt="2025-01-15T11:32:43.448" v="92" actId="14100"/>
          <ac:picMkLst>
            <pc:docMk/>
            <pc:sldMk cId="3415480627" sldId="256"/>
            <ac:picMk id="1052" creationId="{E96AE9E7-6D61-6115-C093-8E1CC277586D}"/>
          </ac:picMkLst>
        </pc:picChg>
      </pc:sldChg>
      <pc:sldChg chg="addSp modSp mod">
        <pc:chgData name="Frode Hov" userId="c54f147c-83b6-4470-9d98-759e1aa7a887" providerId="ADAL" clId="{A5EC7FDB-AA3D-4C35-9B73-D312A8545373}" dt="2025-01-15T11:34:00.222" v="125" actId="1076"/>
        <pc:sldMkLst>
          <pc:docMk/>
          <pc:sldMk cId="3355680619" sldId="257"/>
        </pc:sldMkLst>
        <pc:spChg chg="add mod">
          <ac:chgData name="Frode Hov" userId="c54f147c-83b6-4470-9d98-759e1aa7a887" providerId="ADAL" clId="{A5EC7FDB-AA3D-4C35-9B73-D312A8545373}" dt="2025-01-15T11:34:00.222" v="125" actId="1076"/>
          <ac:spMkLst>
            <pc:docMk/>
            <pc:sldMk cId="3355680619" sldId="257"/>
            <ac:spMk id="6" creationId="{7FE3A3AD-8949-5CDC-A72C-520C072913B4}"/>
          </ac:spMkLst>
        </pc:spChg>
        <pc:picChg chg="add mod">
          <ac:chgData name="Frode Hov" userId="c54f147c-83b6-4470-9d98-759e1aa7a887" providerId="ADAL" clId="{A5EC7FDB-AA3D-4C35-9B73-D312A8545373}" dt="2025-01-15T11:33:21.758" v="120"/>
          <ac:picMkLst>
            <pc:docMk/>
            <pc:sldMk cId="3355680619" sldId="257"/>
            <ac:picMk id="2" creationId="{DE5560D7-0CEF-116D-979C-96408B10AA11}"/>
          </ac:picMkLst>
        </pc:picChg>
        <pc:picChg chg="add mod">
          <ac:chgData name="Frode Hov" userId="c54f147c-83b6-4470-9d98-759e1aa7a887" providerId="ADAL" clId="{A5EC7FDB-AA3D-4C35-9B73-D312A8545373}" dt="2025-01-15T11:33:21.758" v="120"/>
          <ac:picMkLst>
            <pc:docMk/>
            <pc:sldMk cId="3355680619" sldId="257"/>
            <ac:picMk id="3" creationId="{74508A5F-0C7B-9C1F-F24B-2DC810B0A6FF}"/>
          </ac:picMkLst>
        </pc:picChg>
        <pc:picChg chg="add mod">
          <ac:chgData name="Frode Hov" userId="c54f147c-83b6-4470-9d98-759e1aa7a887" providerId="ADAL" clId="{A5EC7FDB-AA3D-4C35-9B73-D312A8545373}" dt="2025-01-15T11:33:29.335" v="121"/>
          <ac:picMkLst>
            <pc:docMk/>
            <pc:sldMk cId="3355680619" sldId="257"/>
            <ac:picMk id="4" creationId="{72DA7DB4-AD69-05D2-E6EA-84EB15BD3A42}"/>
          </ac:picMkLst>
        </pc:picChg>
        <pc:picChg chg="add mod">
          <ac:chgData name="Frode Hov" userId="c54f147c-83b6-4470-9d98-759e1aa7a887" providerId="ADAL" clId="{A5EC7FDB-AA3D-4C35-9B73-D312A8545373}" dt="2025-01-15T11:33:29.335" v="121"/>
          <ac:picMkLst>
            <pc:docMk/>
            <pc:sldMk cId="3355680619" sldId="257"/>
            <ac:picMk id="5" creationId="{F6B95B8D-C71C-628E-2AA5-25B1184091C1}"/>
          </ac:picMkLst>
        </pc:picChg>
        <pc:picChg chg="mod">
          <ac:chgData name="Frode Hov" userId="c54f147c-83b6-4470-9d98-759e1aa7a887" providerId="ADAL" clId="{A5EC7FDB-AA3D-4C35-9B73-D312A8545373}" dt="2025-01-15T11:33:19.695" v="119" actId="14100"/>
          <ac:picMkLst>
            <pc:docMk/>
            <pc:sldMk cId="3355680619" sldId="257"/>
            <ac:picMk id="2050" creationId="{61158806-A53F-774E-2D0A-A297C0E042B5}"/>
          </ac:picMkLst>
        </pc:picChg>
        <pc:picChg chg="mod">
          <ac:chgData name="Frode Hov" userId="c54f147c-83b6-4470-9d98-759e1aa7a887" providerId="ADAL" clId="{A5EC7FDB-AA3D-4C35-9B73-D312A8545373}" dt="2025-01-15T11:33:19.695" v="119" actId="14100"/>
          <ac:picMkLst>
            <pc:docMk/>
            <pc:sldMk cId="3355680619" sldId="257"/>
            <ac:picMk id="2052" creationId="{6062C5CA-F9AB-587C-7381-F9CCB537A66D}"/>
          </ac:picMkLst>
        </pc:picChg>
        <pc:picChg chg="mod">
          <ac:chgData name="Frode Hov" userId="c54f147c-83b6-4470-9d98-759e1aa7a887" providerId="ADAL" clId="{A5EC7FDB-AA3D-4C35-9B73-D312A8545373}" dt="2025-01-15T11:33:19.695" v="119" actId="14100"/>
          <ac:picMkLst>
            <pc:docMk/>
            <pc:sldMk cId="3355680619" sldId="257"/>
            <ac:picMk id="2054" creationId="{C75261A6-F8D2-7B97-54D0-6FB7EA9C5241}"/>
          </ac:picMkLst>
        </pc:picChg>
        <pc:picChg chg="mod">
          <ac:chgData name="Frode Hov" userId="c54f147c-83b6-4470-9d98-759e1aa7a887" providerId="ADAL" clId="{A5EC7FDB-AA3D-4C35-9B73-D312A8545373}" dt="2025-01-15T11:33:19.695" v="119" actId="14100"/>
          <ac:picMkLst>
            <pc:docMk/>
            <pc:sldMk cId="3355680619" sldId="257"/>
            <ac:picMk id="2056" creationId="{41B619CB-88B3-0519-0A0E-EB7C1EFBC049}"/>
          </ac:picMkLst>
        </pc:picChg>
        <pc:picChg chg="mod">
          <ac:chgData name="Frode Hov" userId="c54f147c-83b6-4470-9d98-759e1aa7a887" providerId="ADAL" clId="{A5EC7FDB-AA3D-4C35-9B73-D312A8545373}" dt="2025-01-15T11:33:19.695" v="119" actId="14100"/>
          <ac:picMkLst>
            <pc:docMk/>
            <pc:sldMk cId="3355680619" sldId="257"/>
            <ac:picMk id="2060" creationId="{F5D6AED7-8995-A7E1-B535-9AF752CF8050}"/>
          </ac:picMkLst>
        </pc:picChg>
        <pc:picChg chg="mod">
          <ac:chgData name="Frode Hov" userId="c54f147c-83b6-4470-9d98-759e1aa7a887" providerId="ADAL" clId="{A5EC7FDB-AA3D-4C35-9B73-D312A8545373}" dt="2025-01-15T11:33:19.695" v="119" actId="14100"/>
          <ac:picMkLst>
            <pc:docMk/>
            <pc:sldMk cId="3355680619" sldId="257"/>
            <ac:picMk id="2062" creationId="{DA1CA132-A93A-E6E1-DE17-E8CC70EC083B}"/>
          </ac:picMkLst>
        </pc:picChg>
        <pc:picChg chg="mod">
          <ac:chgData name="Frode Hov" userId="c54f147c-83b6-4470-9d98-759e1aa7a887" providerId="ADAL" clId="{A5EC7FDB-AA3D-4C35-9B73-D312A8545373}" dt="2025-01-15T11:33:19.695" v="119" actId="14100"/>
          <ac:picMkLst>
            <pc:docMk/>
            <pc:sldMk cId="3355680619" sldId="257"/>
            <ac:picMk id="2064" creationId="{64D339B9-10E8-3D9B-2BF3-08B05A15186A}"/>
          </ac:picMkLst>
        </pc:picChg>
        <pc:picChg chg="add mod">
          <ac:chgData name="Frode Hov" userId="c54f147c-83b6-4470-9d98-759e1aa7a887" providerId="ADAL" clId="{A5EC7FDB-AA3D-4C35-9B73-D312A8545373}" dt="2025-01-15T11:33:19.695" v="119" actId="14100"/>
          <ac:picMkLst>
            <pc:docMk/>
            <pc:sldMk cId="3355680619" sldId="257"/>
            <ac:picMk id="10252" creationId="{F7BEEF83-2705-4C31-9FE8-13EA4CFFC804}"/>
          </ac:picMkLst>
        </pc:picChg>
      </pc:sldChg>
      <pc:sldChg chg="addSp modSp mod">
        <pc:chgData name="Frode Hov" userId="c54f147c-83b6-4470-9d98-759e1aa7a887" providerId="ADAL" clId="{A5EC7FDB-AA3D-4C35-9B73-D312A8545373}" dt="2025-01-15T11:35:04.115" v="135" actId="1076"/>
        <pc:sldMkLst>
          <pc:docMk/>
          <pc:sldMk cId="556243866" sldId="258"/>
        </pc:sldMkLst>
        <pc:spChg chg="add mod">
          <ac:chgData name="Frode Hov" userId="c54f147c-83b6-4470-9d98-759e1aa7a887" providerId="ADAL" clId="{A5EC7FDB-AA3D-4C35-9B73-D312A8545373}" dt="2025-01-15T11:35:04.115" v="135" actId="1076"/>
          <ac:spMkLst>
            <pc:docMk/>
            <pc:sldMk cId="556243866" sldId="258"/>
            <ac:spMk id="2" creationId="{DA76CCA6-DD52-242E-96EB-DFA945793A88}"/>
          </ac:spMkLst>
        </pc:spChg>
        <pc:picChg chg="mod">
          <ac:chgData name="Frode Hov" userId="c54f147c-83b6-4470-9d98-759e1aa7a887" providerId="ADAL" clId="{A5EC7FDB-AA3D-4C35-9B73-D312A8545373}" dt="2025-01-15T11:34:38.656" v="130" actId="14100"/>
          <ac:picMkLst>
            <pc:docMk/>
            <pc:sldMk cId="556243866" sldId="258"/>
            <ac:picMk id="3074" creationId="{6EFEF8A7-CB57-FC8C-9707-1EDFF019A88F}"/>
          </ac:picMkLst>
        </pc:picChg>
        <pc:picChg chg="mod">
          <ac:chgData name="Frode Hov" userId="c54f147c-83b6-4470-9d98-759e1aa7a887" providerId="ADAL" clId="{A5EC7FDB-AA3D-4C35-9B73-D312A8545373}" dt="2025-01-15T11:34:55.723" v="134" actId="1076"/>
          <ac:picMkLst>
            <pc:docMk/>
            <pc:sldMk cId="556243866" sldId="258"/>
            <ac:picMk id="3076" creationId="{CD0BD533-32C8-AA21-9BD4-6F8A0C932119}"/>
          </ac:picMkLst>
        </pc:picChg>
        <pc:picChg chg="mod">
          <ac:chgData name="Frode Hov" userId="c54f147c-83b6-4470-9d98-759e1aa7a887" providerId="ADAL" clId="{A5EC7FDB-AA3D-4C35-9B73-D312A8545373}" dt="2025-01-15T11:34:38.656" v="130" actId="14100"/>
          <ac:picMkLst>
            <pc:docMk/>
            <pc:sldMk cId="556243866" sldId="258"/>
            <ac:picMk id="3078" creationId="{EDF06713-0825-27D9-5EDE-E3E98BFE3534}"/>
          </ac:picMkLst>
        </pc:picChg>
        <pc:picChg chg="mod">
          <ac:chgData name="Frode Hov" userId="c54f147c-83b6-4470-9d98-759e1aa7a887" providerId="ADAL" clId="{A5EC7FDB-AA3D-4C35-9B73-D312A8545373}" dt="2025-01-15T11:34:38.656" v="130" actId="14100"/>
          <ac:picMkLst>
            <pc:docMk/>
            <pc:sldMk cId="556243866" sldId="258"/>
            <ac:picMk id="3080" creationId="{550FD784-639C-28B7-35D6-56E1CF736C48}"/>
          </ac:picMkLst>
        </pc:picChg>
        <pc:picChg chg="mod">
          <ac:chgData name="Frode Hov" userId="c54f147c-83b6-4470-9d98-759e1aa7a887" providerId="ADAL" clId="{A5EC7FDB-AA3D-4C35-9B73-D312A8545373}" dt="2025-01-15T11:34:38.656" v="130" actId="14100"/>
          <ac:picMkLst>
            <pc:docMk/>
            <pc:sldMk cId="556243866" sldId="258"/>
            <ac:picMk id="3082" creationId="{DC1AD13E-6D12-E29B-0174-FCC3F1D61483}"/>
          </ac:picMkLst>
        </pc:picChg>
        <pc:picChg chg="mod">
          <ac:chgData name="Frode Hov" userId="c54f147c-83b6-4470-9d98-759e1aa7a887" providerId="ADAL" clId="{A5EC7FDB-AA3D-4C35-9B73-D312A8545373}" dt="2025-01-15T11:34:38.656" v="130" actId="14100"/>
          <ac:picMkLst>
            <pc:docMk/>
            <pc:sldMk cId="556243866" sldId="258"/>
            <ac:picMk id="3084" creationId="{79018A64-5457-0EF6-36A6-0A6DC05C6507}"/>
          </ac:picMkLst>
        </pc:picChg>
        <pc:picChg chg="mod">
          <ac:chgData name="Frode Hov" userId="c54f147c-83b6-4470-9d98-759e1aa7a887" providerId="ADAL" clId="{A5EC7FDB-AA3D-4C35-9B73-D312A8545373}" dt="2025-01-15T11:34:38.656" v="130" actId="14100"/>
          <ac:picMkLst>
            <pc:docMk/>
            <pc:sldMk cId="556243866" sldId="258"/>
            <ac:picMk id="3086" creationId="{88C56BE1-26F1-1582-5634-B22E2A62304E}"/>
          </ac:picMkLst>
        </pc:picChg>
        <pc:picChg chg="mod">
          <ac:chgData name="Frode Hov" userId="c54f147c-83b6-4470-9d98-759e1aa7a887" providerId="ADAL" clId="{A5EC7FDB-AA3D-4C35-9B73-D312A8545373}" dt="2025-01-15T11:34:38.656" v="130" actId="14100"/>
          <ac:picMkLst>
            <pc:docMk/>
            <pc:sldMk cId="556243866" sldId="258"/>
            <ac:picMk id="3088" creationId="{DE01B0C6-3C23-C62E-B49E-3C2F9423C9B1}"/>
          </ac:picMkLst>
        </pc:picChg>
      </pc:sldChg>
      <pc:sldChg chg="delSp del">
        <pc:chgData name="Frode Hov" userId="c54f147c-83b6-4470-9d98-759e1aa7a887" providerId="ADAL" clId="{A5EC7FDB-AA3D-4C35-9B73-D312A8545373}" dt="2025-01-15T09:48:46.296" v="31" actId="47"/>
        <pc:sldMkLst>
          <pc:docMk/>
          <pc:sldMk cId="741536381" sldId="259"/>
        </pc:sldMkLst>
        <pc:picChg chg="del">
          <ac:chgData name="Frode Hov" userId="c54f147c-83b6-4470-9d98-759e1aa7a887" providerId="ADAL" clId="{A5EC7FDB-AA3D-4C35-9B73-D312A8545373}" dt="2025-01-15T09:48:19.293" v="23" actId="21"/>
          <ac:picMkLst>
            <pc:docMk/>
            <pc:sldMk cId="741536381" sldId="259"/>
            <ac:picMk id="1028" creationId="{37C388ED-C5F7-7FFF-8A14-731CD3E1129D}"/>
          </ac:picMkLst>
        </pc:picChg>
        <pc:picChg chg="del">
          <ac:chgData name="Frode Hov" userId="c54f147c-83b6-4470-9d98-759e1aa7a887" providerId="ADAL" clId="{A5EC7FDB-AA3D-4C35-9B73-D312A8545373}" dt="2025-01-15T09:48:19.293" v="23" actId="21"/>
          <ac:picMkLst>
            <pc:docMk/>
            <pc:sldMk cId="741536381" sldId="259"/>
            <ac:picMk id="4102" creationId="{57BBC49A-9277-1DA3-22B2-C8F82218EC4A}"/>
          </ac:picMkLst>
        </pc:picChg>
        <pc:picChg chg="del">
          <ac:chgData name="Frode Hov" userId="c54f147c-83b6-4470-9d98-759e1aa7a887" providerId="ADAL" clId="{A5EC7FDB-AA3D-4C35-9B73-D312A8545373}" dt="2025-01-15T09:48:19.293" v="23" actId="21"/>
          <ac:picMkLst>
            <pc:docMk/>
            <pc:sldMk cId="741536381" sldId="259"/>
            <ac:picMk id="4108" creationId="{3DB69B60-3CE4-221F-FF84-C5121A1AE458}"/>
          </ac:picMkLst>
        </pc:picChg>
      </pc:sldChg>
      <pc:sldChg chg="addSp modSp mod">
        <pc:chgData name="Frode Hov" userId="c54f147c-83b6-4470-9d98-759e1aa7a887" providerId="ADAL" clId="{A5EC7FDB-AA3D-4C35-9B73-D312A8545373}" dt="2025-01-15T11:35:48.146" v="144" actId="1076"/>
        <pc:sldMkLst>
          <pc:docMk/>
          <pc:sldMk cId="3454607559" sldId="260"/>
        </pc:sldMkLst>
        <pc:spChg chg="add mod">
          <ac:chgData name="Frode Hov" userId="c54f147c-83b6-4470-9d98-759e1aa7a887" providerId="ADAL" clId="{A5EC7FDB-AA3D-4C35-9B73-D312A8545373}" dt="2025-01-15T11:35:48.146" v="144" actId="1076"/>
          <ac:spMkLst>
            <pc:docMk/>
            <pc:sldMk cId="3454607559" sldId="260"/>
            <ac:spMk id="2" creationId="{612AAD20-A37D-A5E0-B770-807EB52F88D8}"/>
          </ac:spMkLst>
        </pc:spChg>
        <pc:picChg chg="mod">
          <ac:chgData name="Frode Hov" userId="c54f147c-83b6-4470-9d98-759e1aa7a887" providerId="ADAL" clId="{A5EC7FDB-AA3D-4C35-9B73-D312A8545373}" dt="2025-01-15T11:35:38.566" v="141" actId="14100"/>
          <ac:picMkLst>
            <pc:docMk/>
            <pc:sldMk cId="3454607559" sldId="260"/>
            <ac:picMk id="5122" creationId="{7785BBAD-DCCF-B452-FBD3-F4D909D75D74}"/>
          </ac:picMkLst>
        </pc:picChg>
        <pc:picChg chg="mod">
          <ac:chgData name="Frode Hov" userId="c54f147c-83b6-4470-9d98-759e1aa7a887" providerId="ADAL" clId="{A5EC7FDB-AA3D-4C35-9B73-D312A8545373}" dt="2025-01-15T11:35:38.566" v="141" actId="14100"/>
          <ac:picMkLst>
            <pc:docMk/>
            <pc:sldMk cId="3454607559" sldId="260"/>
            <ac:picMk id="5124" creationId="{17E89D9A-295C-FE61-6876-3CB140DD48C4}"/>
          </ac:picMkLst>
        </pc:picChg>
        <pc:picChg chg="mod">
          <ac:chgData name="Frode Hov" userId="c54f147c-83b6-4470-9d98-759e1aa7a887" providerId="ADAL" clId="{A5EC7FDB-AA3D-4C35-9B73-D312A8545373}" dt="2025-01-15T11:35:38.566" v="141" actId="14100"/>
          <ac:picMkLst>
            <pc:docMk/>
            <pc:sldMk cId="3454607559" sldId="260"/>
            <ac:picMk id="5126" creationId="{34D3C6A9-739B-A137-4AC2-F8FCD122C24F}"/>
          </ac:picMkLst>
        </pc:picChg>
        <pc:picChg chg="mod">
          <ac:chgData name="Frode Hov" userId="c54f147c-83b6-4470-9d98-759e1aa7a887" providerId="ADAL" clId="{A5EC7FDB-AA3D-4C35-9B73-D312A8545373}" dt="2025-01-15T11:35:38.566" v="141" actId="14100"/>
          <ac:picMkLst>
            <pc:docMk/>
            <pc:sldMk cId="3454607559" sldId="260"/>
            <ac:picMk id="5128" creationId="{7B24D3C2-6B7D-91F1-6763-BE0181FA868B}"/>
          </ac:picMkLst>
        </pc:picChg>
        <pc:picChg chg="mod">
          <ac:chgData name="Frode Hov" userId="c54f147c-83b6-4470-9d98-759e1aa7a887" providerId="ADAL" clId="{A5EC7FDB-AA3D-4C35-9B73-D312A8545373}" dt="2025-01-15T11:35:38.566" v="141" actId="14100"/>
          <ac:picMkLst>
            <pc:docMk/>
            <pc:sldMk cId="3454607559" sldId="260"/>
            <ac:picMk id="5130" creationId="{E1FD5F07-CF50-32C2-1DE8-7401C7D2FD7C}"/>
          </ac:picMkLst>
        </pc:picChg>
        <pc:picChg chg="mod">
          <ac:chgData name="Frode Hov" userId="c54f147c-83b6-4470-9d98-759e1aa7a887" providerId="ADAL" clId="{A5EC7FDB-AA3D-4C35-9B73-D312A8545373}" dt="2025-01-15T11:35:38.566" v="141" actId="14100"/>
          <ac:picMkLst>
            <pc:docMk/>
            <pc:sldMk cId="3454607559" sldId="260"/>
            <ac:picMk id="5132" creationId="{377649DA-9205-BAAB-A9FD-559AADD4DA1A}"/>
          </ac:picMkLst>
        </pc:picChg>
        <pc:picChg chg="mod">
          <ac:chgData name="Frode Hov" userId="c54f147c-83b6-4470-9d98-759e1aa7a887" providerId="ADAL" clId="{A5EC7FDB-AA3D-4C35-9B73-D312A8545373}" dt="2025-01-15T11:35:38.566" v="141" actId="14100"/>
          <ac:picMkLst>
            <pc:docMk/>
            <pc:sldMk cId="3454607559" sldId="260"/>
            <ac:picMk id="5134" creationId="{DB153688-2BF7-9753-FED2-D3744163AADD}"/>
          </ac:picMkLst>
        </pc:picChg>
        <pc:picChg chg="mod">
          <ac:chgData name="Frode Hov" userId="c54f147c-83b6-4470-9d98-759e1aa7a887" providerId="ADAL" clId="{A5EC7FDB-AA3D-4C35-9B73-D312A8545373}" dt="2025-01-15T11:35:38.566" v="141" actId="14100"/>
          <ac:picMkLst>
            <pc:docMk/>
            <pc:sldMk cId="3454607559" sldId="260"/>
            <ac:picMk id="5136" creationId="{02B435B5-2FA1-7A32-08B1-36E80850A521}"/>
          </ac:picMkLst>
        </pc:picChg>
      </pc:sldChg>
      <pc:sldChg chg="addSp modSp mod">
        <pc:chgData name="Frode Hov" userId="c54f147c-83b6-4470-9d98-759e1aa7a887" providerId="ADAL" clId="{A5EC7FDB-AA3D-4C35-9B73-D312A8545373}" dt="2025-01-15T11:36:08.364" v="148" actId="1076"/>
        <pc:sldMkLst>
          <pc:docMk/>
          <pc:sldMk cId="913434689" sldId="261"/>
        </pc:sldMkLst>
        <pc:spChg chg="add mod">
          <ac:chgData name="Frode Hov" userId="c54f147c-83b6-4470-9d98-759e1aa7a887" providerId="ADAL" clId="{A5EC7FDB-AA3D-4C35-9B73-D312A8545373}" dt="2025-01-15T11:36:08.364" v="148" actId="1076"/>
          <ac:spMkLst>
            <pc:docMk/>
            <pc:sldMk cId="913434689" sldId="261"/>
            <ac:spMk id="2" creationId="{08602DCE-C3F9-CC0E-20AA-8B848B98D3FE}"/>
          </ac:spMkLst>
        </pc:spChg>
        <pc:picChg chg="mod">
          <ac:chgData name="Frode Hov" userId="c54f147c-83b6-4470-9d98-759e1aa7a887" providerId="ADAL" clId="{A5EC7FDB-AA3D-4C35-9B73-D312A8545373}" dt="2025-01-15T11:35:58.907" v="145" actId="14100"/>
          <ac:picMkLst>
            <pc:docMk/>
            <pc:sldMk cId="913434689" sldId="261"/>
            <ac:picMk id="1034" creationId="{5982A475-228A-F17D-8FF4-809A507C3DAF}"/>
          </ac:picMkLst>
        </pc:picChg>
        <pc:picChg chg="mod">
          <ac:chgData name="Frode Hov" userId="c54f147c-83b6-4470-9d98-759e1aa7a887" providerId="ADAL" clId="{A5EC7FDB-AA3D-4C35-9B73-D312A8545373}" dt="2025-01-15T11:35:58.907" v="145" actId="14100"/>
          <ac:picMkLst>
            <pc:docMk/>
            <pc:sldMk cId="913434689" sldId="261"/>
            <ac:picMk id="1036" creationId="{CDF1E448-DCD4-4FCB-D97F-51C836DF9112}"/>
          </ac:picMkLst>
        </pc:picChg>
        <pc:picChg chg="mod">
          <ac:chgData name="Frode Hov" userId="c54f147c-83b6-4470-9d98-759e1aa7a887" providerId="ADAL" clId="{A5EC7FDB-AA3D-4C35-9B73-D312A8545373}" dt="2025-01-15T11:35:58.907" v="145" actId="14100"/>
          <ac:picMkLst>
            <pc:docMk/>
            <pc:sldMk cId="913434689" sldId="261"/>
            <ac:picMk id="6146" creationId="{CB190F14-BF6F-E704-E7D4-AE44F0609AC3}"/>
          </ac:picMkLst>
        </pc:picChg>
        <pc:picChg chg="mod">
          <ac:chgData name="Frode Hov" userId="c54f147c-83b6-4470-9d98-759e1aa7a887" providerId="ADAL" clId="{A5EC7FDB-AA3D-4C35-9B73-D312A8545373}" dt="2025-01-15T11:35:58.907" v="145" actId="14100"/>
          <ac:picMkLst>
            <pc:docMk/>
            <pc:sldMk cId="913434689" sldId="261"/>
            <ac:picMk id="6148" creationId="{461BB706-41F4-8481-FFE6-94202D98ED68}"/>
          </ac:picMkLst>
        </pc:picChg>
        <pc:picChg chg="mod">
          <ac:chgData name="Frode Hov" userId="c54f147c-83b6-4470-9d98-759e1aa7a887" providerId="ADAL" clId="{A5EC7FDB-AA3D-4C35-9B73-D312A8545373}" dt="2025-01-15T11:35:58.907" v="145" actId="14100"/>
          <ac:picMkLst>
            <pc:docMk/>
            <pc:sldMk cId="913434689" sldId="261"/>
            <ac:picMk id="6152" creationId="{F86ED1E8-DAA8-6387-484F-C9C43912A8F3}"/>
          </ac:picMkLst>
        </pc:picChg>
        <pc:picChg chg="mod">
          <ac:chgData name="Frode Hov" userId="c54f147c-83b6-4470-9d98-759e1aa7a887" providerId="ADAL" clId="{A5EC7FDB-AA3D-4C35-9B73-D312A8545373}" dt="2025-01-15T11:35:58.907" v="145" actId="14100"/>
          <ac:picMkLst>
            <pc:docMk/>
            <pc:sldMk cId="913434689" sldId="261"/>
            <ac:picMk id="6154" creationId="{B0CA3437-75CC-A333-3DB0-AF13CBDAAB69}"/>
          </ac:picMkLst>
        </pc:picChg>
        <pc:picChg chg="mod">
          <ac:chgData name="Frode Hov" userId="c54f147c-83b6-4470-9d98-759e1aa7a887" providerId="ADAL" clId="{A5EC7FDB-AA3D-4C35-9B73-D312A8545373}" dt="2025-01-15T11:35:58.907" v="145" actId="14100"/>
          <ac:picMkLst>
            <pc:docMk/>
            <pc:sldMk cId="913434689" sldId="261"/>
            <ac:picMk id="6156" creationId="{50A9C628-D3B8-2695-53B9-087E70CC694F}"/>
          </ac:picMkLst>
        </pc:picChg>
        <pc:picChg chg="mod">
          <ac:chgData name="Frode Hov" userId="c54f147c-83b6-4470-9d98-759e1aa7a887" providerId="ADAL" clId="{A5EC7FDB-AA3D-4C35-9B73-D312A8545373}" dt="2025-01-15T11:35:58.907" v="145" actId="14100"/>
          <ac:picMkLst>
            <pc:docMk/>
            <pc:sldMk cId="913434689" sldId="261"/>
            <ac:picMk id="6158" creationId="{61EF1D41-5FE2-FC8A-CC37-AA28B0F0F6E3}"/>
          </ac:picMkLst>
        </pc:picChg>
      </pc:sldChg>
      <pc:sldChg chg="addSp modSp mod ord">
        <pc:chgData name="Frode Hov" userId="c54f147c-83b6-4470-9d98-759e1aa7a887" providerId="ADAL" clId="{A5EC7FDB-AA3D-4C35-9B73-D312A8545373}" dt="2025-01-15T11:35:31.979" v="140" actId="1076"/>
        <pc:sldMkLst>
          <pc:docMk/>
          <pc:sldMk cId="2635888150" sldId="262"/>
        </pc:sldMkLst>
        <pc:spChg chg="add mod">
          <ac:chgData name="Frode Hov" userId="c54f147c-83b6-4470-9d98-759e1aa7a887" providerId="ADAL" clId="{A5EC7FDB-AA3D-4C35-9B73-D312A8545373}" dt="2025-01-15T11:35:31.979" v="140" actId="1076"/>
          <ac:spMkLst>
            <pc:docMk/>
            <pc:sldMk cId="2635888150" sldId="262"/>
            <ac:spMk id="2" creationId="{5573293B-4FA2-5F90-1823-4EA0655863FF}"/>
          </ac:spMkLst>
        </pc:spChg>
        <pc:picChg chg="add mod">
          <ac:chgData name="Frode Hov" userId="c54f147c-83b6-4470-9d98-759e1aa7a887" providerId="ADAL" clId="{A5EC7FDB-AA3D-4C35-9B73-D312A8545373}" dt="2025-01-15T11:35:10.969" v="136" actId="14100"/>
          <ac:picMkLst>
            <pc:docMk/>
            <pc:sldMk cId="2635888150" sldId="262"/>
            <ac:picMk id="1028" creationId="{37C388ED-C5F7-7FFF-8A14-731CD3E1129D}"/>
          </ac:picMkLst>
        </pc:picChg>
        <pc:picChg chg="add mod">
          <ac:chgData name="Frode Hov" userId="c54f147c-83b6-4470-9d98-759e1aa7a887" providerId="ADAL" clId="{A5EC7FDB-AA3D-4C35-9B73-D312A8545373}" dt="2025-01-15T11:35:10.969" v="136" actId="14100"/>
          <ac:picMkLst>
            <pc:docMk/>
            <pc:sldMk cId="2635888150" sldId="262"/>
            <ac:picMk id="4102" creationId="{57BBC49A-9277-1DA3-22B2-C8F82218EC4A}"/>
          </ac:picMkLst>
        </pc:picChg>
        <pc:picChg chg="add mod">
          <ac:chgData name="Frode Hov" userId="c54f147c-83b6-4470-9d98-759e1aa7a887" providerId="ADAL" clId="{A5EC7FDB-AA3D-4C35-9B73-D312A8545373}" dt="2025-01-15T11:35:10.969" v="136" actId="14100"/>
          <ac:picMkLst>
            <pc:docMk/>
            <pc:sldMk cId="2635888150" sldId="262"/>
            <ac:picMk id="4108" creationId="{3DB69B60-3CE4-221F-FF84-C5121A1AE458}"/>
          </ac:picMkLst>
        </pc:picChg>
        <pc:picChg chg="mod">
          <ac:chgData name="Frode Hov" userId="c54f147c-83b6-4470-9d98-759e1aa7a887" providerId="ADAL" clId="{A5EC7FDB-AA3D-4C35-9B73-D312A8545373}" dt="2025-01-15T11:35:10.969" v="136" actId="14100"/>
          <ac:picMkLst>
            <pc:docMk/>
            <pc:sldMk cId="2635888150" sldId="262"/>
            <ac:picMk id="7170" creationId="{103CEC02-FD28-7136-2BF1-59BD8B97E08F}"/>
          </ac:picMkLst>
        </pc:picChg>
        <pc:picChg chg="mod">
          <ac:chgData name="Frode Hov" userId="c54f147c-83b6-4470-9d98-759e1aa7a887" providerId="ADAL" clId="{A5EC7FDB-AA3D-4C35-9B73-D312A8545373}" dt="2025-01-15T11:35:10.969" v="136" actId="14100"/>
          <ac:picMkLst>
            <pc:docMk/>
            <pc:sldMk cId="2635888150" sldId="262"/>
            <ac:picMk id="7174" creationId="{C56F6B92-CA43-6C40-A40B-A73D2C49BD14}"/>
          </ac:picMkLst>
        </pc:picChg>
        <pc:picChg chg="mod">
          <ac:chgData name="Frode Hov" userId="c54f147c-83b6-4470-9d98-759e1aa7a887" providerId="ADAL" clId="{A5EC7FDB-AA3D-4C35-9B73-D312A8545373}" dt="2025-01-15T11:35:10.969" v="136" actId="14100"/>
          <ac:picMkLst>
            <pc:docMk/>
            <pc:sldMk cId="2635888150" sldId="262"/>
            <ac:picMk id="7178" creationId="{949FD19A-B931-294A-7F2D-5DB50CDF9A2E}"/>
          </ac:picMkLst>
        </pc:picChg>
        <pc:picChg chg="mod">
          <ac:chgData name="Frode Hov" userId="c54f147c-83b6-4470-9d98-759e1aa7a887" providerId="ADAL" clId="{A5EC7FDB-AA3D-4C35-9B73-D312A8545373}" dt="2025-01-15T11:35:10.969" v="136" actId="14100"/>
          <ac:picMkLst>
            <pc:docMk/>
            <pc:sldMk cId="2635888150" sldId="262"/>
            <ac:picMk id="7182" creationId="{AC9B8A36-8B7C-4BB9-50C8-141EB33A5F01}"/>
          </ac:picMkLst>
        </pc:picChg>
        <pc:picChg chg="mod">
          <ac:chgData name="Frode Hov" userId="c54f147c-83b6-4470-9d98-759e1aa7a887" providerId="ADAL" clId="{A5EC7FDB-AA3D-4C35-9B73-D312A8545373}" dt="2025-01-15T11:35:10.969" v="136" actId="14100"/>
          <ac:picMkLst>
            <pc:docMk/>
            <pc:sldMk cId="2635888150" sldId="262"/>
            <ac:picMk id="7186" creationId="{ECD2269A-6E62-EE7B-DAA2-3A3B3DA17BBC}"/>
          </ac:picMkLst>
        </pc:picChg>
      </pc:sldChg>
      <pc:sldChg chg="addSp modSp mod">
        <pc:chgData name="Frode Hov" userId="c54f147c-83b6-4470-9d98-759e1aa7a887" providerId="ADAL" clId="{A5EC7FDB-AA3D-4C35-9B73-D312A8545373}" dt="2025-01-15T11:36:28.983" v="152" actId="1076"/>
        <pc:sldMkLst>
          <pc:docMk/>
          <pc:sldMk cId="1520441813" sldId="263"/>
        </pc:sldMkLst>
        <pc:spChg chg="add mod">
          <ac:chgData name="Frode Hov" userId="c54f147c-83b6-4470-9d98-759e1aa7a887" providerId="ADAL" clId="{A5EC7FDB-AA3D-4C35-9B73-D312A8545373}" dt="2025-01-15T11:36:28.983" v="152" actId="1076"/>
          <ac:spMkLst>
            <pc:docMk/>
            <pc:sldMk cId="1520441813" sldId="263"/>
            <ac:spMk id="3" creationId="{D557E4BE-D3B4-5D8B-F966-0BB0828BDDE7}"/>
          </ac:spMkLst>
        </pc:spChg>
        <pc:picChg chg="add mod">
          <ac:chgData name="Frode Hov" userId="c54f147c-83b6-4470-9d98-759e1aa7a887" providerId="ADAL" clId="{A5EC7FDB-AA3D-4C35-9B73-D312A8545373}" dt="2025-01-15T11:36:15.639" v="149" actId="14100"/>
          <ac:picMkLst>
            <pc:docMk/>
            <pc:sldMk cId="1520441813" sldId="263"/>
            <ac:picMk id="2" creationId="{3C0D95F0-725B-2AB9-DB7A-1FC76DDDF9EB}"/>
          </ac:picMkLst>
        </pc:picChg>
        <pc:picChg chg="add mod">
          <ac:chgData name="Frode Hov" userId="c54f147c-83b6-4470-9d98-759e1aa7a887" providerId="ADAL" clId="{A5EC7FDB-AA3D-4C35-9B73-D312A8545373}" dt="2025-01-15T11:36:15.639" v="149" actId="14100"/>
          <ac:picMkLst>
            <pc:docMk/>
            <pc:sldMk cId="1520441813" sldId="263"/>
            <ac:picMk id="1026" creationId="{2D665CFC-6C74-2948-D4E1-14E0D6CF41F7}"/>
          </ac:picMkLst>
        </pc:picChg>
        <pc:picChg chg="add mod">
          <ac:chgData name="Frode Hov" userId="c54f147c-83b6-4470-9d98-759e1aa7a887" providerId="ADAL" clId="{A5EC7FDB-AA3D-4C35-9B73-D312A8545373}" dt="2025-01-15T11:36:15.639" v="149" actId="14100"/>
          <ac:picMkLst>
            <pc:docMk/>
            <pc:sldMk cId="1520441813" sldId="263"/>
            <ac:picMk id="1028" creationId="{A9DBD9A9-FD2F-C673-E697-DC803B299746}"/>
          </ac:picMkLst>
        </pc:picChg>
        <pc:picChg chg="mod">
          <ac:chgData name="Frode Hov" userId="c54f147c-83b6-4470-9d98-759e1aa7a887" providerId="ADAL" clId="{A5EC7FDB-AA3D-4C35-9B73-D312A8545373}" dt="2025-01-15T11:36:15.639" v="149" actId="14100"/>
          <ac:picMkLst>
            <pc:docMk/>
            <pc:sldMk cId="1520441813" sldId="263"/>
            <ac:picMk id="1030" creationId="{40857935-4F81-706B-F82B-A6CC35CBE04C}"/>
          </ac:picMkLst>
        </pc:picChg>
        <pc:picChg chg="add mod">
          <ac:chgData name="Frode Hov" userId="c54f147c-83b6-4470-9d98-759e1aa7a887" providerId="ADAL" clId="{A5EC7FDB-AA3D-4C35-9B73-D312A8545373}" dt="2025-01-15T11:36:15.639" v="149" actId="14100"/>
          <ac:picMkLst>
            <pc:docMk/>
            <pc:sldMk cId="1520441813" sldId="263"/>
            <ac:picMk id="2058" creationId="{F1AE038E-9EE1-64AC-D54A-C81ED0F8C272}"/>
          </ac:picMkLst>
        </pc:picChg>
        <pc:picChg chg="mod">
          <ac:chgData name="Frode Hov" userId="c54f147c-83b6-4470-9d98-759e1aa7a887" providerId="ADAL" clId="{A5EC7FDB-AA3D-4C35-9B73-D312A8545373}" dt="2025-01-15T11:36:15.639" v="149" actId="14100"/>
          <ac:picMkLst>
            <pc:docMk/>
            <pc:sldMk cId="1520441813" sldId="263"/>
            <ac:picMk id="4100" creationId="{2A219133-9D09-B88B-CC01-46C7012F7373}"/>
          </ac:picMkLst>
        </pc:picChg>
        <pc:picChg chg="mod">
          <ac:chgData name="Frode Hov" userId="c54f147c-83b6-4470-9d98-759e1aa7a887" providerId="ADAL" clId="{A5EC7FDB-AA3D-4C35-9B73-D312A8545373}" dt="2025-01-15T11:36:15.639" v="149" actId="14100"/>
          <ac:picMkLst>
            <pc:docMk/>
            <pc:sldMk cId="1520441813" sldId="263"/>
            <ac:picMk id="4106" creationId="{D287E9D6-2D57-B1BE-5AA8-8A49A12FC761}"/>
          </ac:picMkLst>
        </pc:picChg>
        <pc:picChg chg="add mod">
          <ac:chgData name="Frode Hov" userId="c54f147c-83b6-4470-9d98-759e1aa7a887" providerId="ADAL" clId="{A5EC7FDB-AA3D-4C35-9B73-D312A8545373}" dt="2025-01-15T11:36:15.639" v="149" actId="14100"/>
          <ac:picMkLst>
            <pc:docMk/>
            <pc:sldMk cId="1520441813" sldId="263"/>
            <ac:picMk id="10260" creationId="{E09298DC-3ECC-40DA-0082-4B7A5FEFB67C}"/>
          </ac:picMkLst>
        </pc:picChg>
      </pc:sldChg>
      <pc:sldChg chg="addSp modSp mod">
        <pc:chgData name="Frode Hov" userId="c54f147c-83b6-4470-9d98-759e1aa7a887" providerId="ADAL" clId="{A5EC7FDB-AA3D-4C35-9B73-D312A8545373}" dt="2025-01-15T11:34:28.776" v="129" actId="1076"/>
        <pc:sldMkLst>
          <pc:docMk/>
          <pc:sldMk cId="890564067" sldId="264"/>
        </pc:sldMkLst>
        <pc:spChg chg="add mod">
          <ac:chgData name="Frode Hov" userId="c54f147c-83b6-4470-9d98-759e1aa7a887" providerId="ADAL" clId="{A5EC7FDB-AA3D-4C35-9B73-D312A8545373}" dt="2025-01-15T11:34:28.776" v="129" actId="1076"/>
          <ac:spMkLst>
            <pc:docMk/>
            <pc:sldMk cId="890564067" sldId="264"/>
            <ac:spMk id="2" creationId="{430F190D-7E3B-365D-922C-F8C1F449FD51}"/>
          </ac:spMkLst>
        </pc:spChg>
        <pc:picChg chg="mod">
          <ac:chgData name="Frode Hov" userId="c54f147c-83b6-4470-9d98-759e1aa7a887" providerId="ADAL" clId="{A5EC7FDB-AA3D-4C35-9B73-D312A8545373}" dt="2025-01-15T11:34:12.810" v="126" actId="14100"/>
          <ac:picMkLst>
            <pc:docMk/>
            <pc:sldMk cId="890564067" sldId="264"/>
            <ac:picMk id="1032" creationId="{5CF852F8-5AD6-2CE3-E003-98F93228D1BC}"/>
          </ac:picMkLst>
        </pc:picChg>
        <pc:picChg chg="mod">
          <ac:chgData name="Frode Hov" userId="c54f147c-83b6-4470-9d98-759e1aa7a887" providerId="ADAL" clId="{A5EC7FDB-AA3D-4C35-9B73-D312A8545373}" dt="2025-01-15T11:34:12.810" v="126" actId="14100"/>
          <ac:picMkLst>
            <pc:docMk/>
            <pc:sldMk cId="890564067" sldId="264"/>
            <ac:picMk id="9220" creationId="{3D621685-EF11-2C79-EED1-01E75940B112}"/>
          </ac:picMkLst>
        </pc:picChg>
        <pc:picChg chg="mod">
          <ac:chgData name="Frode Hov" userId="c54f147c-83b6-4470-9d98-759e1aa7a887" providerId="ADAL" clId="{A5EC7FDB-AA3D-4C35-9B73-D312A8545373}" dt="2025-01-15T11:34:12.810" v="126" actId="14100"/>
          <ac:picMkLst>
            <pc:docMk/>
            <pc:sldMk cId="890564067" sldId="264"/>
            <ac:picMk id="9222" creationId="{AFE82290-05EB-AB3B-B515-957CF068C358}"/>
          </ac:picMkLst>
        </pc:picChg>
        <pc:picChg chg="mod">
          <ac:chgData name="Frode Hov" userId="c54f147c-83b6-4470-9d98-759e1aa7a887" providerId="ADAL" clId="{A5EC7FDB-AA3D-4C35-9B73-D312A8545373}" dt="2025-01-15T11:34:12.810" v="126" actId="14100"/>
          <ac:picMkLst>
            <pc:docMk/>
            <pc:sldMk cId="890564067" sldId="264"/>
            <ac:picMk id="9224" creationId="{F8F69225-14D5-2E3D-5B01-4635D3F49C6D}"/>
          </ac:picMkLst>
        </pc:picChg>
        <pc:picChg chg="mod">
          <ac:chgData name="Frode Hov" userId="c54f147c-83b6-4470-9d98-759e1aa7a887" providerId="ADAL" clId="{A5EC7FDB-AA3D-4C35-9B73-D312A8545373}" dt="2025-01-15T11:34:12.810" v="126" actId="14100"/>
          <ac:picMkLst>
            <pc:docMk/>
            <pc:sldMk cId="890564067" sldId="264"/>
            <ac:picMk id="10242" creationId="{2E4BD43D-3141-7A87-5990-510176A7341E}"/>
          </ac:picMkLst>
        </pc:picChg>
        <pc:picChg chg="mod">
          <ac:chgData name="Frode Hov" userId="c54f147c-83b6-4470-9d98-759e1aa7a887" providerId="ADAL" clId="{A5EC7FDB-AA3D-4C35-9B73-D312A8545373}" dt="2025-01-15T11:34:12.810" v="126" actId="14100"/>
          <ac:picMkLst>
            <pc:docMk/>
            <pc:sldMk cId="890564067" sldId="264"/>
            <ac:picMk id="10244" creationId="{E1212BBD-8DC8-A97C-7FD1-50CEE0E9AA06}"/>
          </ac:picMkLst>
        </pc:picChg>
        <pc:picChg chg="mod">
          <ac:chgData name="Frode Hov" userId="c54f147c-83b6-4470-9d98-759e1aa7a887" providerId="ADAL" clId="{A5EC7FDB-AA3D-4C35-9B73-D312A8545373}" dt="2025-01-15T11:34:12.810" v="126" actId="14100"/>
          <ac:picMkLst>
            <pc:docMk/>
            <pc:sldMk cId="890564067" sldId="264"/>
            <ac:picMk id="10248" creationId="{BF74CE00-F7CD-241E-AA37-3E6FD8E38287}"/>
          </ac:picMkLst>
        </pc:picChg>
        <pc:picChg chg="mod">
          <ac:chgData name="Frode Hov" userId="c54f147c-83b6-4470-9d98-759e1aa7a887" providerId="ADAL" clId="{A5EC7FDB-AA3D-4C35-9B73-D312A8545373}" dt="2025-01-15T11:34:12.810" v="126" actId="14100"/>
          <ac:picMkLst>
            <pc:docMk/>
            <pc:sldMk cId="890564067" sldId="264"/>
            <ac:picMk id="10250" creationId="{A00C3622-A590-EE6C-04C0-ABF173714B91}"/>
          </ac:picMkLst>
        </pc:picChg>
      </pc:sldChg>
      <pc:sldChg chg="delSp del">
        <pc:chgData name="Frode Hov" userId="c54f147c-83b6-4470-9d98-759e1aa7a887" providerId="ADAL" clId="{A5EC7FDB-AA3D-4C35-9B73-D312A8545373}" dt="2025-01-15T09:50:02.960" v="44" actId="47"/>
        <pc:sldMkLst>
          <pc:docMk/>
          <pc:sldMk cId="1203452381" sldId="265"/>
        </pc:sldMkLst>
        <pc:picChg chg="del">
          <ac:chgData name="Frode Hov" userId="c54f147c-83b6-4470-9d98-759e1aa7a887" providerId="ADAL" clId="{A5EC7FDB-AA3D-4C35-9B73-D312A8545373}" dt="2025-01-15T09:49:09.060" v="32" actId="21"/>
          <ac:picMkLst>
            <pc:docMk/>
            <pc:sldMk cId="1203452381" sldId="265"/>
            <ac:picMk id="2058" creationId="{F1AE038E-9EE1-64AC-D54A-C81ED0F8C272}"/>
          </ac:picMkLst>
        </pc:picChg>
        <pc:picChg chg="del">
          <ac:chgData name="Frode Hov" userId="c54f147c-83b6-4470-9d98-759e1aa7a887" providerId="ADAL" clId="{A5EC7FDB-AA3D-4C35-9B73-D312A8545373}" dt="2025-01-15T09:46:58.003" v="18" actId="21"/>
          <ac:picMkLst>
            <pc:docMk/>
            <pc:sldMk cId="1203452381" sldId="265"/>
            <ac:picMk id="10252" creationId="{F7BEEF83-2705-4C31-9FE8-13EA4CFFC804}"/>
          </ac:picMkLst>
        </pc:picChg>
        <pc:picChg chg="del">
          <ac:chgData name="Frode Hov" userId="c54f147c-83b6-4470-9d98-759e1aa7a887" providerId="ADAL" clId="{A5EC7FDB-AA3D-4C35-9B73-D312A8545373}" dt="2025-01-15T09:49:09.060" v="32" actId="21"/>
          <ac:picMkLst>
            <pc:docMk/>
            <pc:sldMk cId="1203452381" sldId="265"/>
            <ac:picMk id="10254" creationId="{6C5C28FA-6742-76EE-5D14-338AA2DE4F99}"/>
          </ac:picMkLst>
        </pc:picChg>
        <pc:picChg chg="del">
          <ac:chgData name="Frode Hov" userId="c54f147c-83b6-4470-9d98-759e1aa7a887" providerId="ADAL" clId="{A5EC7FDB-AA3D-4C35-9B73-D312A8545373}" dt="2025-01-15T09:49:09.060" v="32" actId="21"/>
          <ac:picMkLst>
            <pc:docMk/>
            <pc:sldMk cId="1203452381" sldId="265"/>
            <ac:picMk id="10256" creationId="{BD58B6F1-235F-8B81-0595-1A9940CACC4D}"/>
          </ac:picMkLst>
        </pc:picChg>
        <pc:picChg chg="del">
          <ac:chgData name="Frode Hov" userId="c54f147c-83b6-4470-9d98-759e1aa7a887" providerId="ADAL" clId="{A5EC7FDB-AA3D-4C35-9B73-D312A8545373}" dt="2025-01-15T09:49:09.060" v="32" actId="21"/>
          <ac:picMkLst>
            <pc:docMk/>
            <pc:sldMk cId="1203452381" sldId="265"/>
            <ac:picMk id="10258" creationId="{1D89D6F6-C017-FE38-3D2F-157D100AA8A1}"/>
          </ac:picMkLst>
        </pc:picChg>
        <pc:picChg chg="del">
          <ac:chgData name="Frode Hov" userId="c54f147c-83b6-4470-9d98-759e1aa7a887" providerId="ADAL" clId="{A5EC7FDB-AA3D-4C35-9B73-D312A8545373}" dt="2025-01-15T09:49:09.060" v="32" actId="21"/>
          <ac:picMkLst>
            <pc:docMk/>
            <pc:sldMk cId="1203452381" sldId="265"/>
            <ac:picMk id="10260" creationId="{E09298DC-3ECC-40DA-0082-4B7A5FEFB67C}"/>
          </ac:picMkLst>
        </pc:picChg>
        <pc:picChg chg="del">
          <ac:chgData name="Frode Hov" userId="c54f147c-83b6-4470-9d98-759e1aa7a887" providerId="ADAL" clId="{A5EC7FDB-AA3D-4C35-9B73-D312A8545373}" dt="2025-01-15T09:45:56.797" v="17" actId="478"/>
          <ac:picMkLst>
            <pc:docMk/>
            <pc:sldMk cId="1203452381" sldId="265"/>
            <ac:picMk id="10262" creationId="{F78BD464-E3E9-B3BA-949A-6273102F32BE}"/>
          </ac:picMkLst>
        </pc:picChg>
      </pc:sldChg>
      <pc:sldChg chg="addSp delSp modSp new mod">
        <pc:chgData name="Frode Hov" userId="c54f147c-83b6-4470-9d98-759e1aa7a887" providerId="ADAL" clId="{A5EC7FDB-AA3D-4C35-9B73-D312A8545373}" dt="2025-01-15T11:36:40.906" v="155" actId="1076"/>
        <pc:sldMkLst>
          <pc:docMk/>
          <pc:sldMk cId="3066453860" sldId="266"/>
        </pc:sldMkLst>
        <pc:spChg chg="del">
          <ac:chgData name="Frode Hov" userId="c54f147c-83b6-4470-9d98-759e1aa7a887" providerId="ADAL" clId="{A5EC7FDB-AA3D-4C35-9B73-D312A8545373}" dt="2025-01-15T09:49:21.174" v="35" actId="478"/>
          <ac:spMkLst>
            <pc:docMk/>
            <pc:sldMk cId="3066453860" sldId="266"/>
            <ac:spMk id="2" creationId="{701ECA5D-F967-13EB-DE82-BCD66066961F}"/>
          </ac:spMkLst>
        </pc:spChg>
        <pc:spChg chg="del">
          <ac:chgData name="Frode Hov" userId="c54f147c-83b6-4470-9d98-759e1aa7a887" providerId="ADAL" clId="{A5EC7FDB-AA3D-4C35-9B73-D312A8545373}" dt="2025-01-15T09:49:18.637" v="34" actId="478"/>
          <ac:spMkLst>
            <pc:docMk/>
            <pc:sldMk cId="3066453860" sldId="266"/>
            <ac:spMk id="3" creationId="{BDF88E23-2F38-85BB-1E5F-AFB8BB3A24F2}"/>
          </ac:spMkLst>
        </pc:spChg>
        <pc:spChg chg="add mod">
          <ac:chgData name="Frode Hov" userId="c54f147c-83b6-4470-9d98-759e1aa7a887" providerId="ADAL" clId="{A5EC7FDB-AA3D-4C35-9B73-D312A8545373}" dt="2025-01-15T11:36:40.906" v="155" actId="1076"/>
          <ac:spMkLst>
            <pc:docMk/>
            <pc:sldMk cId="3066453860" sldId="266"/>
            <ac:spMk id="4" creationId="{FA83B7C7-6735-0FA4-5A06-12F06D9885DD}"/>
          </ac:spMkLst>
        </pc:spChg>
        <pc:picChg chg="add del mod">
          <ac:chgData name="Frode Hov" userId="c54f147c-83b6-4470-9d98-759e1aa7a887" providerId="ADAL" clId="{A5EC7FDB-AA3D-4C35-9B73-D312A8545373}" dt="2025-01-15T09:49:31.739" v="37" actId="21"/>
          <ac:picMkLst>
            <pc:docMk/>
            <pc:sldMk cId="3066453860" sldId="266"/>
            <ac:picMk id="2058" creationId="{F1AE038E-9EE1-64AC-D54A-C81ED0F8C272}"/>
          </ac:picMkLst>
        </pc:picChg>
        <pc:picChg chg="add mod">
          <ac:chgData name="Frode Hov" userId="c54f147c-83b6-4470-9d98-759e1aa7a887" providerId="ADAL" clId="{A5EC7FDB-AA3D-4C35-9B73-D312A8545373}" dt="2025-01-15T09:54:33.289" v="86" actId="1076"/>
          <ac:picMkLst>
            <pc:docMk/>
            <pc:sldMk cId="3066453860" sldId="266"/>
            <ac:picMk id="10254" creationId="{6C5C28FA-6742-76EE-5D14-338AA2DE4F99}"/>
          </ac:picMkLst>
        </pc:picChg>
        <pc:picChg chg="add mod">
          <ac:chgData name="Frode Hov" userId="c54f147c-83b6-4470-9d98-759e1aa7a887" providerId="ADAL" clId="{A5EC7FDB-AA3D-4C35-9B73-D312A8545373}" dt="2025-01-15T09:54:35.418" v="87" actId="1076"/>
          <ac:picMkLst>
            <pc:docMk/>
            <pc:sldMk cId="3066453860" sldId="266"/>
            <ac:picMk id="10256" creationId="{BD58B6F1-235F-8B81-0595-1A9940CACC4D}"/>
          </ac:picMkLst>
        </pc:picChg>
        <pc:picChg chg="add mod">
          <ac:chgData name="Frode Hov" userId="c54f147c-83b6-4470-9d98-759e1aa7a887" providerId="ADAL" clId="{A5EC7FDB-AA3D-4C35-9B73-D312A8545373}" dt="2025-01-15T09:54:36.992" v="88" actId="1076"/>
          <ac:picMkLst>
            <pc:docMk/>
            <pc:sldMk cId="3066453860" sldId="266"/>
            <ac:picMk id="10258" creationId="{1D89D6F6-C017-FE38-3D2F-157D100AA8A1}"/>
          </ac:picMkLst>
        </pc:picChg>
        <pc:picChg chg="add del mod">
          <ac:chgData name="Frode Hov" userId="c54f147c-83b6-4470-9d98-759e1aa7a887" providerId="ADAL" clId="{A5EC7FDB-AA3D-4C35-9B73-D312A8545373}" dt="2025-01-15T09:49:31.739" v="37" actId="21"/>
          <ac:picMkLst>
            <pc:docMk/>
            <pc:sldMk cId="3066453860" sldId="266"/>
            <ac:picMk id="10260" creationId="{E09298DC-3ECC-40DA-0082-4B7A5FEFB67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6A0CB6-13E8-46D0-8A11-B77751376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E428F31-E224-4B27-8D4B-B089A8169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C719C6-8367-4567-AE89-2964395F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15.01.2025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3447F0-B91E-4A4F-82A8-9C1AC79A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FB2CE9-4413-4F14-8219-057074D44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53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3A3576-AE19-4864-9516-EB925080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D20FDBA-91C6-45BE-B2A8-385ABD12A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B0831D-E892-4647-BB0B-8A1F9BC9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15.01.2025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FAFDEA-80E2-492D-AD9E-AD55A5E1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6360D6-D3D3-46B9-AA37-F2A83C22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3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58F7CC2-17C1-426D-A33E-331341BC2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F56CABE-DE7B-403A-B53F-9C0A4C11E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13B25C-12E7-4E97-AA5E-6C9819D2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15.01.2025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A2FBD8-E274-4695-8C61-805C027C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6B2ACB-AC6A-4D63-9C88-3107D0AF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264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9ED26F-9931-4F5B-87A7-3D6F3768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FF6FB7-3EE9-4907-A68F-8A10130AC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1EE501-7D13-4F63-B5FC-139D45DA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15.01.2025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D1F70B-8AE8-4E03-896E-EBA9575F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1B5CDF3-2701-4769-B61C-FF0DA7D4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36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D58950-AEC6-4316-9A48-0C475701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B1CE78-6BE2-4D1A-8B18-E8B52E4AE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AA5E05-A00A-4285-B2D5-9AA0D1B7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15.01.2025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95EE83-830F-443C-9DA7-D9B64654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372E02-4DE8-4F35-9B5F-FFFFC54F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844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041A45-D2B9-40BB-95D6-6991BDC5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3D0477-9C99-4E34-9FE6-96CD95E54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BE576F1-A3D6-4D92-9EB7-083AD5F03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B032D65-51B1-47CF-9B3E-860D438A1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15.01.2025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5829B26-5C8A-4930-8E58-0E546EC5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E9AF5-E4F1-4580-8F77-4FE477C3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26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7FAED5-6996-44C2-812A-5C4ED5879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441559-1E71-4987-85A9-A897D8764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FB704DA-6C78-4C37-B449-4230A6F30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F419189-C505-4FB1-865A-20729E1AF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E8CDB11-3B8B-4FF9-BAA1-F28A8F074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1136840-A422-4259-81B5-A6437521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15.01.2025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B80F7BC-4C7C-4908-B57B-C6384559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4AD48EF-D1F3-4A1F-956A-07CBCCE7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310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BE0C13-5330-497A-ACC4-0B59A96C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C86486-4D04-449B-B8FF-8829F232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15.01.2025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7BAB917-3A26-41EC-BAC5-519117182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FD88290-7FAA-4420-8209-34C10C47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DE3D59C-C2AE-4638-A39E-9B7497FB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15.01.2025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0C9D1EB-79F7-4D1C-B675-AFB7E0CA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2B87031-1CE6-43BC-AEE8-03F94271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239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B43634-C765-4EFC-82E6-62176DAD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0AEE8A-016C-4D4D-9106-B8F3311D4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E30B89D-564D-4643-A371-DB2476AB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0328C2A-9A6A-473F-AB32-A0541A13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15.01.2025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7DD96-849A-473B-8F06-37AC266B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AB257-2E24-4DFD-B84E-740A41FB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05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DDF1DD-2E4C-4D87-BC47-7A38E6B7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926A8CF-597D-41ED-BF19-0DC5DE839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8C16660-32C6-4AF5-AF01-29749077B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98DFD75-4560-4FE2-BBF2-680707C9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15.01.2025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E540B31-58A2-4CED-BB76-11DDD48A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DAD3C90-5996-4EFC-9B5F-4AA11DB5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175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9F946C5-C758-45A7-A517-3E108C928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05220BF-BFFC-4EF1-936B-C051E05A5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5D0F606-F62B-4CB6-90A2-E3D781997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41D1-7822-427B-97AA-82E017ADBCA1}" type="datetimeFigureOut">
              <a:rPr lang="nb-NO" smtClean="0"/>
              <a:t>15.01.2025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A58F70-2B0F-4D3F-8A5D-013982BC8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39BEB6-78A2-4145-A80D-2A15D950C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305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slo Sans Offic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slo Sans Office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slo Sans Office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slo Sans Office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slo Sans Office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slo Sans Office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ettina vil til Syden">
            <a:extLst>
              <a:ext uri="{FF2B5EF4-FFF2-40B4-BE49-F238E27FC236}">
                <a16:creationId xmlns:a16="http://schemas.microsoft.com/office/drawing/2014/main" id="{9C473E16-4879-E1FE-00AD-39BBD9962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7" y="1073116"/>
            <a:ext cx="1833370" cy="243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DB0B5394-6084-DFCC-0627-466DA0B6D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87" y="1091721"/>
            <a:ext cx="1971032" cy="237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3BBB6ED2-0490-1F45-8FD9-FFC2DA81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060" y="1103071"/>
            <a:ext cx="2043993" cy="240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12E61C39-2DCB-1995-54A7-8D3A7ECA4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6" y="4469960"/>
            <a:ext cx="1833370" cy="217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CB9E4557-DC9D-152A-120F-4B2CA1443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87" y="4474878"/>
            <a:ext cx="1971032" cy="219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En liten bok om promp">
            <a:extLst>
              <a:ext uri="{FF2B5EF4-FFF2-40B4-BE49-F238E27FC236}">
                <a16:creationId xmlns:a16="http://schemas.microsoft.com/office/drawing/2014/main" id="{D619E5A1-3AE3-B9E3-DD03-1E1F35334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060" y="4474878"/>
            <a:ext cx="2043993" cy="219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18F5BD01-946B-522B-14D4-9F38C7F18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167" y="1091721"/>
            <a:ext cx="2059726" cy="237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E96AE9E7-6D61-6115-C093-8E1CC2775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919" y="4418150"/>
            <a:ext cx="2067082" cy="224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DE2C6D17-FBED-F32F-0D36-A7C59A8D7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0101" y="260462"/>
            <a:ext cx="7061917" cy="1155989"/>
          </a:xfrm>
        </p:spPr>
        <p:txBody>
          <a:bodyPr/>
          <a:lstStyle/>
          <a:p>
            <a:r>
              <a:rPr lang="nb-NO" dirty="0"/>
              <a:t>Nye bøker på biblioteket</a:t>
            </a:r>
          </a:p>
        </p:txBody>
      </p:sp>
    </p:spTree>
    <p:extLst>
      <p:ext uri="{BB962C8B-B14F-4D97-AF65-F5344CB8AC3E}">
        <p14:creationId xmlns:p14="http://schemas.microsoft.com/office/powerpoint/2010/main" val="341548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ra og Dagmara blir kidnappet">
            <a:extLst>
              <a:ext uri="{FF2B5EF4-FFF2-40B4-BE49-F238E27FC236}">
                <a16:creationId xmlns:a16="http://schemas.microsoft.com/office/drawing/2014/main" id="{61158806-A53F-774E-2D0A-A297C0E04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0" y="1114714"/>
            <a:ext cx="1873876" cy="217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undeproblemet">
            <a:extLst>
              <a:ext uri="{FF2B5EF4-FFF2-40B4-BE49-F238E27FC236}">
                <a16:creationId xmlns:a16="http://schemas.microsoft.com/office/drawing/2014/main" id="{6062C5CA-F9AB-587C-7381-F9CCB537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481" y="1005457"/>
            <a:ext cx="1622666" cy="217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fojegerne">
            <a:extLst>
              <a:ext uri="{FF2B5EF4-FFF2-40B4-BE49-F238E27FC236}">
                <a16:creationId xmlns:a16="http://schemas.microsoft.com/office/drawing/2014/main" id="{C75261A6-F8D2-7B97-54D0-6FB7EA9C5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99" y="1114714"/>
            <a:ext cx="1622666" cy="217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ugo får en venn">
            <a:extLst>
              <a:ext uri="{FF2B5EF4-FFF2-40B4-BE49-F238E27FC236}">
                <a16:creationId xmlns:a16="http://schemas.microsoft.com/office/drawing/2014/main" id="{41B619CB-88B3-0519-0A0E-EB7C1EFBC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793" y="1140454"/>
            <a:ext cx="1626038" cy="21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erdens verste prinsesse">
            <a:extLst>
              <a:ext uri="{FF2B5EF4-FFF2-40B4-BE49-F238E27FC236}">
                <a16:creationId xmlns:a16="http://schemas.microsoft.com/office/drawing/2014/main" id="{F5D6AED7-8995-A7E1-B535-9AF752CF8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60" y="4512097"/>
            <a:ext cx="1524787" cy="221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igabror">
            <a:extLst>
              <a:ext uri="{FF2B5EF4-FFF2-40B4-BE49-F238E27FC236}">
                <a16:creationId xmlns:a16="http://schemas.microsoft.com/office/drawing/2014/main" id="{DA1CA132-A93A-E6E1-DE17-E8CC70EC0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25" y="4604942"/>
            <a:ext cx="1626039" cy="21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ana og øynene">
            <a:extLst>
              <a:ext uri="{FF2B5EF4-FFF2-40B4-BE49-F238E27FC236}">
                <a16:creationId xmlns:a16="http://schemas.microsoft.com/office/drawing/2014/main" id="{64D339B9-10E8-3D9B-2BF3-08B05A15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792" y="4566147"/>
            <a:ext cx="1626039" cy="221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F7BEEF83-2705-4C31-9FE8-13EA4CFFC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09" y="4566483"/>
            <a:ext cx="1873875" cy="215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dertittel 2">
            <a:extLst>
              <a:ext uri="{FF2B5EF4-FFF2-40B4-BE49-F238E27FC236}">
                <a16:creationId xmlns:a16="http://schemas.microsoft.com/office/drawing/2014/main" id="{7FE3A3AD-8949-5CDC-A72C-520C072913B4}"/>
              </a:ext>
            </a:extLst>
          </p:cNvPr>
          <p:cNvSpPr txBox="1">
            <a:spLocks/>
          </p:cNvSpPr>
          <p:nvPr/>
        </p:nvSpPr>
        <p:spPr>
          <a:xfrm>
            <a:off x="3200894" y="212501"/>
            <a:ext cx="7061917" cy="115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Nye bøker på biblioteket</a:t>
            </a:r>
          </a:p>
        </p:txBody>
      </p:sp>
    </p:spTree>
    <p:extLst>
      <p:ext uri="{BB962C8B-B14F-4D97-AF65-F5344CB8AC3E}">
        <p14:creationId xmlns:p14="http://schemas.microsoft.com/office/powerpoint/2010/main" val="335568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uperpus tegneklubb">
            <a:extLst>
              <a:ext uri="{FF2B5EF4-FFF2-40B4-BE49-F238E27FC236}">
                <a16:creationId xmlns:a16="http://schemas.microsoft.com/office/drawing/2014/main" id="{5CF852F8-5AD6-2CE3-E003-98F93228D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4" y="932444"/>
            <a:ext cx="1640099" cy="249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3D621685-EF11-2C79-EED1-01E75940B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64" y="932442"/>
            <a:ext cx="1691417" cy="249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AFE82290-05EB-AB3B-B515-957CF068C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32" y="932444"/>
            <a:ext cx="2066909" cy="249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F8F69225-14D5-2E3D-5B01-4635D3F49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973" y="932442"/>
            <a:ext cx="2007430" cy="249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2E4BD43D-3141-7A87-5990-510176A73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4" y="4189662"/>
            <a:ext cx="1640099" cy="228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A00C3622-A590-EE6C-04C0-ABF173714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62" y="4189661"/>
            <a:ext cx="1691417" cy="228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E1212BBD-8DC8-A97C-7FD1-50CEE0E9A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32" y="4189662"/>
            <a:ext cx="2066909" cy="228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BF74CE00-F7CD-241E-AA37-3E6FD8E38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973" y="4206737"/>
            <a:ext cx="2007430" cy="223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dertittel 2">
            <a:extLst>
              <a:ext uri="{FF2B5EF4-FFF2-40B4-BE49-F238E27FC236}">
                <a16:creationId xmlns:a16="http://schemas.microsoft.com/office/drawing/2014/main" id="{430F190D-7E3B-365D-922C-F8C1F449FD51}"/>
              </a:ext>
            </a:extLst>
          </p:cNvPr>
          <p:cNvSpPr txBox="1">
            <a:spLocks/>
          </p:cNvSpPr>
          <p:nvPr/>
        </p:nvSpPr>
        <p:spPr>
          <a:xfrm>
            <a:off x="3387745" y="241144"/>
            <a:ext cx="7061917" cy="1155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Nye bøker på biblioteket</a:t>
            </a:r>
          </a:p>
        </p:txBody>
      </p:sp>
    </p:spTree>
    <p:extLst>
      <p:ext uri="{BB962C8B-B14F-4D97-AF65-F5344CB8AC3E}">
        <p14:creationId xmlns:p14="http://schemas.microsoft.com/office/powerpoint/2010/main" val="89056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verpool ruler">
            <a:extLst>
              <a:ext uri="{FF2B5EF4-FFF2-40B4-BE49-F238E27FC236}">
                <a16:creationId xmlns:a16="http://schemas.microsoft.com/office/drawing/2014/main" id="{6EFEF8A7-CB57-FC8C-9707-1EDFF019A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" y="873913"/>
            <a:ext cx="2041302" cy="230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ka ruler">
            <a:extLst>
              <a:ext uri="{FF2B5EF4-FFF2-40B4-BE49-F238E27FC236}">
                <a16:creationId xmlns:a16="http://schemas.microsoft.com/office/drawing/2014/main" id="{CD0BD533-32C8-AA21-9BD4-6F8A0C932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61" y="873912"/>
            <a:ext cx="1794202" cy="230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latan ruler">
            <a:extLst>
              <a:ext uri="{FF2B5EF4-FFF2-40B4-BE49-F238E27FC236}">
                <a16:creationId xmlns:a16="http://schemas.microsoft.com/office/drawing/2014/main" id="{EDF06713-0825-27D9-5EDE-E3E98BFE3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789" y="911626"/>
            <a:ext cx="1697480" cy="230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ylian Mbappé : lynrask i angrep">
            <a:extLst>
              <a:ext uri="{FF2B5EF4-FFF2-40B4-BE49-F238E27FC236}">
                <a16:creationId xmlns:a16="http://schemas.microsoft.com/office/drawing/2014/main" id="{550FD784-639C-28B7-35D6-56E1CF736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786" y="919629"/>
            <a:ext cx="1637848" cy="232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istorien om Martin Ødegaard">
            <a:extLst>
              <a:ext uri="{FF2B5EF4-FFF2-40B4-BE49-F238E27FC236}">
                <a16:creationId xmlns:a16="http://schemas.microsoft.com/office/drawing/2014/main" id="{DC1AD13E-6D12-E29B-0174-FCC3F1D6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" y="4269178"/>
            <a:ext cx="2041302" cy="24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inícius Jr. ruler">
            <a:extLst>
              <a:ext uri="{FF2B5EF4-FFF2-40B4-BE49-F238E27FC236}">
                <a16:creationId xmlns:a16="http://schemas.microsoft.com/office/drawing/2014/main" id="{79018A64-5457-0EF6-36A6-0A6DC05C6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60" y="4243341"/>
            <a:ext cx="1794201" cy="244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ellingham ruler">
            <a:extLst>
              <a:ext uri="{FF2B5EF4-FFF2-40B4-BE49-F238E27FC236}">
                <a16:creationId xmlns:a16="http://schemas.microsoft.com/office/drawing/2014/main" id="{88C56BE1-26F1-1582-5634-B22E2A62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76" y="4266091"/>
            <a:ext cx="1755068" cy="246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Grealish ruler">
            <a:extLst>
              <a:ext uri="{FF2B5EF4-FFF2-40B4-BE49-F238E27FC236}">
                <a16:creationId xmlns:a16="http://schemas.microsoft.com/office/drawing/2014/main" id="{DE01B0C6-3C23-C62E-B49E-3C2F9423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933" y="4258387"/>
            <a:ext cx="1683084" cy="24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dertittel 2">
            <a:extLst>
              <a:ext uri="{FF2B5EF4-FFF2-40B4-BE49-F238E27FC236}">
                <a16:creationId xmlns:a16="http://schemas.microsoft.com/office/drawing/2014/main" id="{DA76CCA6-DD52-242E-96EB-DFA945793A88}"/>
              </a:ext>
            </a:extLst>
          </p:cNvPr>
          <p:cNvSpPr txBox="1">
            <a:spLocks/>
          </p:cNvSpPr>
          <p:nvPr/>
        </p:nvSpPr>
        <p:spPr>
          <a:xfrm>
            <a:off x="3388743" y="215386"/>
            <a:ext cx="7061917" cy="1155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Nye bøker på biblioteket</a:t>
            </a:r>
          </a:p>
        </p:txBody>
      </p:sp>
    </p:spTree>
    <p:extLst>
      <p:ext uri="{BB962C8B-B14F-4D97-AF65-F5344CB8AC3E}">
        <p14:creationId xmlns:p14="http://schemas.microsoft.com/office/powerpoint/2010/main" val="55624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03CEC02-FD28-7136-2BF1-59BD8B97E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7" y="976566"/>
            <a:ext cx="1893434" cy="250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56F6B92-CA43-6C40-A40B-A73D2C49B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978" y="976566"/>
            <a:ext cx="1915281" cy="250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949FD19A-B931-294A-7F2D-5DB50CDF9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39" y="976566"/>
            <a:ext cx="1878869" cy="250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AC9B8A36-8B7C-4BB9-50C8-141EB33A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592" y="976566"/>
            <a:ext cx="1827892" cy="250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>
            <a:extLst>
              <a:ext uri="{FF2B5EF4-FFF2-40B4-BE49-F238E27FC236}">
                <a16:creationId xmlns:a16="http://schemas.microsoft.com/office/drawing/2014/main" id="{ECD2269A-6E62-EE7B-DAA2-3A3B3DA17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77" y="4322743"/>
            <a:ext cx="1915281" cy="24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uper-Frank på foreldremøte">
            <a:extLst>
              <a:ext uri="{FF2B5EF4-FFF2-40B4-BE49-F238E27FC236}">
                <a16:creationId xmlns:a16="http://schemas.microsoft.com/office/drawing/2014/main" id="{57BBC49A-9277-1DA3-22B2-C8F82218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39" y="4300845"/>
            <a:ext cx="1878869" cy="23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per-Frank er barnevakt">
            <a:extLst>
              <a:ext uri="{FF2B5EF4-FFF2-40B4-BE49-F238E27FC236}">
                <a16:creationId xmlns:a16="http://schemas.microsoft.com/office/drawing/2014/main" id="{37C388ED-C5F7-7FFF-8A14-731CD3E1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978" y="4296201"/>
            <a:ext cx="1915281" cy="233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3DB69B60-3CE4-221F-FF84-C5121A1AE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592" y="4340144"/>
            <a:ext cx="1827892" cy="23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dertittel 2">
            <a:extLst>
              <a:ext uri="{FF2B5EF4-FFF2-40B4-BE49-F238E27FC236}">
                <a16:creationId xmlns:a16="http://schemas.microsoft.com/office/drawing/2014/main" id="{5573293B-4FA2-5F90-1823-4EA0655863FF}"/>
              </a:ext>
            </a:extLst>
          </p:cNvPr>
          <p:cNvSpPr txBox="1">
            <a:spLocks/>
          </p:cNvSpPr>
          <p:nvPr/>
        </p:nvSpPr>
        <p:spPr>
          <a:xfrm>
            <a:off x="3395182" y="226264"/>
            <a:ext cx="7061917" cy="1139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Nye bøker på biblioteket</a:t>
            </a:r>
          </a:p>
        </p:txBody>
      </p:sp>
    </p:spTree>
    <p:extLst>
      <p:ext uri="{BB962C8B-B14F-4D97-AF65-F5344CB8AC3E}">
        <p14:creationId xmlns:p14="http://schemas.microsoft.com/office/powerpoint/2010/main" val="263588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ysteriet med soldragen">
            <a:extLst>
              <a:ext uri="{FF2B5EF4-FFF2-40B4-BE49-F238E27FC236}">
                <a16:creationId xmlns:a16="http://schemas.microsoft.com/office/drawing/2014/main" id="{7785BBAD-DCCF-B452-FBD3-F4D909D7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675912"/>
            <a:ext cx="2023119" cy="27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anndragens hemmelighet">
            <a:extLst>
              <a:ext uri="{FF2B5EF4-FFF2-40B4-BE49-F238E27FC236}">
                <a16:creationId xmlns:a16="http://schemas.microsoft.com/office/drawing/2014/main" id="{17E89D9A-295C-FE61-6876-3CB140DD4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88" y="675911"/>
            <a:ext cx="1985605" cy="27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lddragens kraft">
            <a:extLst>
              <a:ext uri="{FF2B5EF4-FFF2-40B4-BE49-F238E27FC236}">
                <a16:creationId xmlns:a16="http://schemas.microsoft.com/office/drawing/2014/main" id="{34D3C6A9-739B-A137-4AC2-F8FCD122C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03" y="675912"/>
            <a:ext cx="2034507" cy="27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iftdragens sang">
            <a:extLst>
              <a:ext uri="{FF2B5EF4-FFF2-40B4-BE49-F238E27FC236}">
                <a16:creationId xmlns:a16="http://schemas.microsoft.com/office/drawing/2014/main" id="{7B24D3C2-6B7D-91F1-6763-BE0181FA8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670" y="675911"/>
            <a:ext cx="2023120" cy="27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ånedragens reise">
            <a:extLst>
              <a:ext uri="{FF2B5EF4-FFF2-40B4-BE49-F238E27FC236}">
                <a16:creationId xmlns:a16="http://schemas.microsoft.com/office/drawing/2014/main" id="{E1FD5F07-CF50-32C2-1DE8-7401C7D2F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4086065"/>
            <a:ext cx="2023119" cy="26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Jakten på lyndragen">
            <a:extLst>
              <a:ext uri="{FF2B5EF4-FFF2-40B4-BE49-F238E27FC236}">
                <a16:creationId xmlns:a16="http://schemas.microsoft.com/office/drawing/2014/main" id="{377649DA-9205-BAAB-A9FD-559AADD4D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89" y="4086063"/>
            <a:ext cx="1985605" cy="26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Tordendragens brøl">
            <a:extLst>
              <a:ext uri="{FF2B5EF4-FFF2-40B4-BE49-F238E27FC236}">
                <a16:creationId xmlns:a16="http://schemas.microsoft.com/office/drawing/2014/main" id="{DB153688-2BF7-9753-FED2-D3744163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080" y="4086065"/>
            <a:ext cx="2034364" cy="26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sdragens frost">
            <a:extLst>
              <a:ext uri="{FF2B5EF4-FFF2-40B4-BE49-F238E27FC236}">
                <a16:creationId xmlns:a16="http://schemas.microsoft.com/office/drawing/2014/main" id="{02B435B5-2FA1-7A32-08B1-36E80850A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426" y="4086066"/>
            <a:ext cx="2034364" cy="26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dertittel 2">
            <a:extLst>
              <a:ext uri="{FF2B5EF4-FFF2-40B4-BE49-F238E27FC236}">
                <a16:creationId xmlns:a16="http://schemas.microsoft.com/office/drawing/2014/main" id="{612AAD20-A37D-A5E0-B770-807EB52F88D8}"/>
              </a:ext>
            </a:extLst>
          </p:cNvPr>
          <p:cNvSpPr txBox="1">
            <a:spLocks/>
          </p:cNvSpPr>
          <p:nvPr/>
        </p:nvSpPr>
        <p:spPr>
          <a:xfrm>
            <a:off x="3697836" y="97916"/>
            <a:ext cx="7061917" cy="1155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Nye bøker på biblioteket</a:t>
            </a:r>
          </a:p>
        </p:txBody>
      </p:sp>
    </p:spTree>
    <p:extLst>
      <p:ext uri="{BB962C8B-B14F-4D97-AF65-F5344CB8AC3E}">
        <p14:creationId xmlns:p14="http://schemas.microsoft.com/office/powerpoint/2010/main" val="345460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Dinosauregget">
            <a:extLst>
              <a:ext uri="{FF2B5EF4-FFF2-40B4-BE49-F238E27FC236}">
                <a16:creationId xmlns:a16="http://schemas.microsoft.com/office/drawing/2014/main" id="{CDF1E448-DCD4-4FCB-D97F-51C836DF9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845305"/>
            <a:ext cx="1882426" cy="264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CB190F14-BF6F-E704-E7D4-AE44F0609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042" y="845305"/>
            <a:ext cx="1937698" cy="264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lly Rapp og huldra">
            <a:extLst>
              <a:ext uri="{FF2B5EF4-FFF2-40B4-BE49-F238E27FC236}">
                <a16:creationId xmlns:a16="http://schemas.microsoft.com/office/drawing/2014/main" id="{5982A475-228A-F17D-8FF4-809A507C3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96" y="859444"/>
            <a:ext cx="1939786" cy="26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461BB706-41F4-8481-FFE6-94202D98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707" y="859446"/>
            <a:ext cx="1896385" cy="269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F86ED1E8-DAA8-6387-484F-C9C43912A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4312468"/>
            <a:ext cx="1882426" cy="225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B0CA3437-75CC-A333-3DB0-AF13CBDAA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911" y="4302045"/>
            <a:ext cx="1925708" cy="22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50A9C628-D3B8-2695-53B9-087E70CC6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96" y="4302045"/>
            <a:ext cx="1939786" cy="22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61EF1D41-5FE2-FC8A-CC37-AA28B0F0F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705" y="4302045"/>
            <a:ext cx="1896385" cy="22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dertittel 2">
            <a:extLst>
              <a:ext uri="{FF2B5EF4-FFF2-40B4-BE49-F238E27FC236}">
                <a16:creationId xmlns:a16="http://schemas.microsoft.com/office/drawing/2014/main" id="{08602DCE-C3F9-CC0E-20AA-8B848B98D3FE}"/>
              </a:ext>
            </a:extLst>
          </p:cNvPr>
          <p:cNvSpPr txBox="1">
            <a:spLocks/>
          </p:cNvSpPr>
          <p:nvPr/>
        </p:nvSpPr>
        <p:spPr>
          <a:xfrm>
            <a:off x="3414911" y="116324"/>
            <a:ext cx="7061917" cy="1155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Nye bøker på biblioteket</a:t>
            </a:r>
          </a:p>
        </p:txBody>
      </p:sp>
    </p:spTree>
    <p:extLst>
      <p:ext uri="{BB962C8B-B14F-4D97-AF65-F5344CB8AC3E}">
        <p14:creationId xmlns:p14="http://schemas.microsoft.com/office/powerpoint/2010/main" val="91343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itser : prøv å ikke le">
            <a:extLst>
              <a:ext uri="{FF2B5EF4-FFF2-40B4-BE49-F238E27FC236}">
                <a16:creationId xmlns:a16="http://schemas.microsoft.com/office/drawing/2014/main" id="{2A219133-9D09-B88B-CC01-46C7012F7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9" y="729201"/>
            <a:ext cx="2315839" cy="276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odeskallenøkkelen">
            <a:extLst>
              <a:ext uri="{FF2B5EF4-FFF2-40B4-BE49-F238E27FC236}">
                <a16:creationId xmlns:a16="http://schemas.microsoft.com/office/drawing/2014/main" id="{D287E9D6-2D57-B1BE-5AA8-8A49A12FC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59" y="744384"/>
            <a:ext cx="2104710" cy="28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kten på den røde stjerne">
            <a:extLst>
              <a:ext uri="{FF2B5EF4-FFF2-40B4-BE49-F238E27FC236}">
                <a16:creationId xmlns:a16="http://schemas.microsoft.com/office/drawing/2014/main" id="{40857935-4F81-706B-F82B-A6CC35CB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297" y="744384"/>
            <a:ext cx="2108673" cy="28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D665CFC-6C74-2948-D4E1-14E0D6CF4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96" y="729201"/>
            <a:ext cx="2198527" cy="276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9DBD9A9-FD2F-C673-E697-DC803B299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9" y="4227201"/>
            <a:ext cx="2315839" cy="24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3C0D95F0-725B-2AB9-DB7A-1FC76DDDF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70" y="4227201"/>
            <a:ext cx="2206379" cy="24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umper">
            <a:extLst>
              <a:ext uri="{FF2B5EF4-FFF2-40B4-BE49-F238E27FC236}">
                <a16:creationId xmlns:a16="http://schemas.microsoft.com/office/drawing/2014/main" id="{F1AE038E-9EE1-64AC-D54A-C81ED0F8C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07" y="4227201"/>
            <a:ext cx="2112561" cy="24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>
            <a:extLst>
              <a:ext uri="{FF2B5EF4-FFF2-40B4-BE49-F238E27FC236}">
                <a16:creationId xmlns:a16="http://schemas.microsoft.com/office/drawing/2014/main" id="{E09298DC-3ECC-40DA-0082-4B7A5FEFB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297" y="4227200"/>
            <a:ext cx="2108673" cy="24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D557E4BE-D3B4-5D8B-F966-0BB0828BDDE7}"/>
              </a:ext>
            </a:extLst>
          </p:cNvPr>
          <p:cNvSpPr txBox="1">
            <a:spLocks/>
          </p:cNvSpPr>
          <p:nvPr/>
        </p:nvSpPr>
        <p:spPr>
          <a:xfrm>
            <a:off x="3337228" y="87411"/>
            <a:ext cx="7061917" cy="1155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Nye bøker på biblioteket</a:t>
            </a:r>
          </a:p>
        </p:txBody>
      </p:sp>
    </p:spTree>
    <p:extLst>
      <p:ext uri="{BB962C8B-B14F-4D97-AF65-F5344CB8AC3E}">
        <p14:creationId xmlns:p14="http://schemas.microsoft.com/office/powerpoint/2010/main" val="152044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4">
            <a:extLst>
              <a:ext uri="{FF2B5EF4-FFF2-40B4-BE49-F238E27FC236}">
                <a16:creationId xmlns:a16="http://schemas.microsoft.com/office/drawing/2014/main" id="{6C5C28FA-6742-76EE-5D14-338AA2DE4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80" y="1902233"/>
            <a:ext cx="2067211" cy="27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>
            <a:extLst>
              <a:ext uri="{FF2B5EF4-FFF2-40B4-BE49-F238E27FC236}">
                <a16:creationId xmlns:a16="http://schemas.microsoft.com/office/drawing/2014/main" id="{BD58B6F1-235F-8B81-0595-1A9940CAC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57" y="1902233"/>
            <a:ext cx="2019085" cy="28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>
            <a:extLst>
              <a:ext uri="{FF2B5EF4-FFF2-40B4-BE49-F238E27FC236}">
                <a16:creationId xmlns:a16="http://schemas.microsoft.com/office/drawing/2014/main" id="{1D89D6F6-C017-FE38-3D2F-157D100AA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08" y="1902232"/>
            <a:ext cx="1978012" cy="27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ndertittel 2">
            <a:extLst>
              <a:ext uri="{FF2B5EF4-FFF2-40B4-BE49-F238E27FC236}">
                <a16:creationId xmlns:a16="http://schemas.microsoft.com/office/drawing/2014/main" id="{FA83B7C7-6735-0FA4-5A06-12F06D9885DD}"/>
              </a:ext>
            </a:extLst>
          </p:cNvPr>
          <p:cNvSpPr txBox="1">
            <a:spLocks/>
          </p:cNvSpPr>
          <p:nvPr/>
        </p:nvSpPr>
        <p:spPr>
          <a:xfrm>
            <a:off x="3619183" y="221826"/>
            <a:ext cx="7061917" cy="1155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Nye bøker på biblioteket</a:t>
            </a:r>
          </a:p>
        </p:txBody>
      </p:sp>
    </p:spTree>
    <p:extLst>
      <p:ext uri="{BB962C8B-B14F-4D97-AF65-F5344CB8AC3E}">
        <p14:creationId xmlns:p14="http://schemas.microsoft.com/office/powerpoint/2010/main" val="306645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F332CAED-A269-4B50-A952-260E3712529C}" vid="{C6E5C74C-4D79-4811-AD41-03C074970A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306</TotalTime>
  <Words>36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Oslo Sans Office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Frode Hov</dc:creator>
  <cp:lastModifiedBy>Frode Hov</cp:lastModifiedBy>
  <cp:revision>1</cp:revision>
  <cp:lastPrinted>2025-01-15T11:30:37Z</cp:lastPrinted>
  <dcterms:created xsi:type="dcterms:W3CDTF">2025-01-14T09:11:08Z</dcterms:created>
  <dcterms:modified xsi:type="dcterms:W3CDTF">2025-01-15T11:36:47Z</dcterms:modified>
</cp:coreProperties>
</file>